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04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C8B4D-C994-4537-935F-456CFCC42ACD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45B77-BF7C-4DA0-A648-D9517E267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95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B061D7-A8A3-4C23-8A3B-0ED991F442D8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02896C-9CD1-4296-8D73-A0A071723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727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1-2 Points, Lines and Planes</a:t>
            </a:r>
            <a:br>
              <a:rPr lang="en-US" sz="4000" dirty="0" smtClean="0"/>
            </a:br>
            <a:r>
              <a:rPr lang="en-US" sz="4000" dirty="0" smtClean="0"/>
              <a:t>M11.B.2     2.5.11.B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7772400" cy="2895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Objectives:</a:t>
            </a:r>
          </a:p>
          <a:p>
            <a:pPr marL="514350" indent="-514350" algn="l">
              <a:buAutoNum type="arabicParenR"/>
            </a:pPr>
            <a:r>
              <a:rPr lang="en-US" dirty="0" smtClean="0"/>
              <a:t>Understand basic terms of geometry.</a:t>
            </a:r>
          </a:p>
          <a:p>
            <a:pPr marL="514350" indent="-514350" algn="l">
              <a:buAutoNum type="arabicParenR"/>
            </a:pPr>
            <a:r>
              <a:rPr lang="en-US" dirty="0" smtClean="0"/>
              <a:t>Understand basic postulates of geometry.</a:t>
            </a:r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any three </a:t>
            </a:r>
            <a:r>
              <a:rPr lang="en-US" dirty="0" err="1" smtClean="0"/>
              <a:t>noncollinear</a:t>
            </a:r>
            <a:r>
              <a:rPr lang="en-US" dirty="0" smtClean="0"/>
              <a:t> points there is exactly one plane.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Example: Using Postulate 1-4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Postulate 1-4 &amp; Example</a:t>
            </a:r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2819400" y="3505200"/>
            <a:ext cx="1981200" cy="1905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Point</a:t>
            </a:r>
            <a:r>
              <a:rPr lang="en-US" dirty="0" smtClean="0"/>
              <a:t>- a location with no size, represented by a small dot and is named by a capital letter.</a:t>
            </a:r>
          </a:p>
          <a:p>
            <a:pPr>
              <a:buNone/>
            </a:pPr>
            <a:r>
              <a:rPr lang="en-US" dirty="0" smtClean="0"/>
              <a:t>		·A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Space</a:t>
            </a:r>
            <a:r>
              <a:rPr lang="en-US" dirty="0" smtClean="0"/>
              <a:t>- Set of all points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Line</a:t>
            </a:r>
            <a:r>
              <a:rPr lang="en-US" dirty="0" smtClean="0"/>
              <a:t> – A series of points that extends in two opposite directions without end. You can name a line by any two points on that line, or a single lowercase letter.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886200" y="4800600"/>
            <a:ext cx="2057400" cy="13716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19800" y="4648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5105400"/>
            <a:ext cx="38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.</a:t>
            </a:r>
            <a:endParaRPr lang="en-US" sz="60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4800600"/>
            <a:ext cx="38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.</a:t>
            </a:r>
            <a:endParaRPr lang="en-US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5449669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5257800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Collinear Points </a:t>
            </a:r>
            <a:r>
              <a:rPr lang="en-US" dirty="0" smtClean="0"/>
              <a:t>– Points that lie on the same line.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Example: </a:t>
            </a:r>
            <a:r>
              <a:rPr lang="en-US" dirty="0" smtClean="0"/>
              <a:t>Identify Collinear Points</a:t>
            </a:r>
          </a:p>
          <a:p>
            <a:pPr>
              <a:buNone/>
            </a:pPr>
            <a:r>
              <a:rPr lang="en-US" dirty="0" smtClean="0"/>
              <a:t>In the figure below, name two points that are collinear and three points that are not collinear.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r>
              <a:rPr lang="en-US" dirty="0" smtClean="0"/>
              <a:t> &amp; Example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4572000"/>
            <a:ext cx="2209800" cy="182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162300" y="4533900"/>
            <a:ext cx="2057400" cy="182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124200" y="5867400"/>
            <a:ext cx="3886200" cy="76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81400" y="56388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95800" y="45720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55626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24600" y="56388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81400" y="5325070"/>
            <a:ext cx="38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.</a:t>
            </a:r>
            <a:endParaRPr lang="en-US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38800" y="5325070"/>
            <a:ext cx="38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.</a:t>
            </a:r>
            <a:endParaRPr lang="en-US" sz="5400" dirty="0"/>
          </a:p>
        </p:txBody>
      </p:sp>
      <p:sp>
        <p:nvSpPr>
          <p:cNvPr id="18" name="TextBox 17"/>
          <p:cNvSpPr txBox="1"/>
          <p:nvPr/>
        </p:nvSpPr>
        <p:spPr>
          <a:xfrm>
            <a:off x="4419600" y="4334470"/>
            <a:ext cx="38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.</a:t>
            </a:r>
            <a:endParaRPr lang="en-US" sz="5400" dirty="0"/>
          </a:p>
        </p:txBody>
      </p:sp>
      <p:sp>
        <p:nvSpPr>
          <p:cNvPr id="19" name="TextBox 18"/>
          <p:cNvSpPr txBox="1"/>
          <p:nvPr/>
        </p:nvSpPr>
        <p:spPr>
          <a:xfrm>
            <a:off x="6324600" y="5325070"/>
            <a:ext cx="38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Plane</a:t>
            </a:r>
            <a:r>
              <a:rPr lang="en-US" dirty="0" smtClean="0"/>
              <a:t> – A flat surface that has no thickness. You can name it by either a single capital letter or by </a:t>
            </a:r>
            <a:r>
              <a:rPr lang="en-US" u="sng" dirty="0" smtClean="0"/>
              <a:t>at least </a:t>
            </a:r>
            <a:r>
              <a:rPr lang="en-US" dirty="0" smtClean="0"/>
              <a:t>3 </a:t>
            </a:r>
            <a:r>
              <a:rPr lang="en-US" dirty="0" err="1" smtClean="0"/>
              <a:t>noncollinear</a:t>
            </a:r>
            <a:r>
              <a:rPr lang="en-US" dirty="0" smtClean="0"/>
              <a:t> points.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Coplaner</a:t>
            </a:r>
            <a:r>
              <a:rPr lang="en-US" dirty="0" smtClean="0"/>
              <a:t> – Points and lines in the same plane.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1752600" y="4724400"/>
            <a:ext cx="1828800" cy="1143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4648200" y="4648200"/>
            <a:ext cx="1828800" cy="1143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76600" y="4648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82487" y="5303861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5105400" y="4742744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5827234" y="5017532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5943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Plane 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0" y="5943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Plane ABC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Name this plane in 3 different ways.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Naming a Plane</a:t>
            </a: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1600200" y="1981200"/>
            <a:ext cx="2667000" cy="1524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0" y="1752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2800" y="2907268"/>
            <a:ext cx="3305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2209800" y="2166287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8" name="Rectangle 7"/>
          <p:cNvSpPr/>
          <p:nvPr/>
        </p:nvSpPr>
        <p:spPr>
          <a:xfrm>
            <a:off x="1739730" y="2907268"/>
            <a:ext cx="4700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Naming a Plane - 3D Figure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371600"/>
            <a:ext cx="3805238" cy="491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Postulate or axiom </a:t>
            </a:r>
            <a:r>
              <a:rPr lang="en-US" dirty="0" smtClean="0"/>
              <a:t>– is an accepted statement of fact.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Postulate 1-1 </a:t>
            </a:r>
            <a:r>
              <a:rPr lang="en-US" dirty="0" smtClean="0"/>
              <a:t>– Through any two points there is exactly one line.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891318" y="3244334"/>
            <a:ext cx="2133600" cy="10668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95800" y="3378200"/>
            <a:ext cx="45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.</a:t>
            </a:r>
            <a:endParaRPr lang="en-US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2971800"/>
            <a:ext cx="45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.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3572230" y="423961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00318" y="3593068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5181600" y="3124200"/>
            <a:ext cx="361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Postulate 1 – 2 </a:t>
            </a:r>
            <a:r>
              <a:rPr lang="en-US" dirty="0" smtClean="0"/>
              <a:t>–If two lines intersect, then they intersect in exactly one point.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Postulate 1- 3 </a:t>
            </a:r>
            <a:r>
              <a:rPr lang="en-US" dirty="0" smtClean="0"/>
              <a:t>– If two planes intersect, then they intersect in exactly one line.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62200" y="2438400"/>
            <a:ext cx="1676400" cy="762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438400" y="2362200"/>
            <a:ext cx="1295400" cy="838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531339"/>
            <a:ext cx="4191000" cy="183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Use the diagram to find the intersection of plane HGC and plane AED?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 3: Finding the Intersection of Two Planes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590800" y="2590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3276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590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19600" y="4038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495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0" y="3810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4572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971800" y="2819400"/>
            <a:ext cx="1676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581400" y="3429000"/>
            <a:ext cx="1676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16200000" flipH="1">
            <a:off x="2933700" y="2857500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2971800" y="4038600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4648200" y="28194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4648200" y="4038600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81600" y="3200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322</TotalTime>
  <Words>280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1-2 Points, Lines and Planes M11.B.2     2.5.11.B  </vt:lpstr>
      <vt:lpstr>Vocab</vt:lpstr>
      <vt:lpstr>Vocab &amp; Example</vt:lpstr>
      <vt:lpstr>Vocab</vt:lpstr>
      <vt:lpstr>Example 2: Naming a Plane</vt:lpstr>
      <vt:lpstr>Naming a Plane - 3D Figure</vt:lpstr>
      <vt:lpstr>Vocab</vt:lpstr>
      <vt:lpstr>Vocab</vt:lpstr>
      <vt:lpstr>Example 3: Finding the Intersection of Two Planes</vt:lpstr>
      <vt:lpstr>Postulate 1-4 &amp; Example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Points, Lines and Planes M11.B.2     2.5.11.B</dc:title>
  <dc:creator>User</dc:creator>
  <cp:lastModifiedBy>Mike's Laptop</cp:lastModifiedBy>
  <cp:revision>18</cp:revision>
  <dcterms:created xsi:type="dcterms:W3CDTF">2010-12-06T13:25:01Z</dcterms:created>
  <dcterms:modified xsi:type="dcterms:W3CDTF">2014-09-02T01:29:23Z</dcterms:modified>
</cp:coreProperties>
</file>